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55188-0CC7-4115-A166-1E4B983A3EE5}" type="datetimeFigureOut">
              <a:rPr lang="ko-KR" altLang="en-US" smtClean="0"/>
              <a:pPr/>
              <a:t>2010-05-10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49A40-25FF-4F51-9FEC-9F07447A0B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E508-B11A-45B8-896E-7481AB1B2D93}" type="datetimeFigureOut">
              <a:rPr lang="ko-KR" altLang="en-US" smtClean="0"/>
              <a:pPr/>
              <a:t>2010-05-10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14F5-3465-4824-90C2-4FD2F79240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E508-B11A-45B8-896E-7481AB1B2D93}" type="datetimeFigureOut">
              <a:rPr lang="ko-KR" altLang="en-US" smtClean="0"/>
              <a:pPr/>
              <a:t>2010-05-10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14F5-3465-4824-90C2-4FD2F79240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E508-B11A-45B8-896E-7481AB1B2D93}" type="datetimeFigureOut">
              <a:rPr lang="ko-KR" altLang="en-US" smtClean="0"/>
              <a:pPr/>
              <a:t>2010-05-10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14F5-3465-4824-90C2-4FD2F79240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E508-B11A-45B8-896E-7481AB1B2D93}" type="datetimeFigureOut">
              <a:rPr lang="ko-KR" altLang="en-US" smtClean="0"/>
              <a:pPr/>
              <a:t>2010-05-10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14F5-3465-4824-90C2-4FD2F79240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E508-B11A-45B8-896E-7481AB1B2D93}" type="datetimeFigureOut">
              <a:rPr lang="ko-KR" altLang="en-US" smtClean="0"/>
              <a:pPr/>
              <a:t>2010-05-10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14F5-3465-4824-90C2-4FD2F79240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E508-B11A-45B8-896E-7481AB1B2D93}" type="datetimeFigureOut">
              <a:rPr lang="ko-KR" altLang="en-US" smtClean="0"/>
              <a:pPr/>
              <a:t>2010-05-10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14F5-3465-4824-90C2-4FD2F79240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E508-B11A-45B8-896E-7481AB1B2D93}" type="datetimeFigureOut">
              <a:rPr lang="ko-KR" altLang="en-US" smtClean="0"/>
              <a:pPr/>
              <a:t>2010-05-10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14F5-3465-4824-90C2-4FD2F79240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E508-B11A-45B8-896E-7481AB1B2D93}" type="datetimeFigureOut">
              <a:rPr lang="ko-KR" altLang="en-US" smtClean="0"/>
              <a:pPr/>
              <a:t>2010-05-10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14F5-3465-4824-90C2-4FD2F79240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E508-B11A-45B8-896E-7481AB1B2D93}" type="datetimeFigureOut">
              <a:rPr lang="ko-KR" altLang="en-US" smtClean="0"/>
              <a:pPr/>
              <a:t>2010-05-10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14F5-3465-4824-90C2-4FD2F79240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E508-B11A-45B8-896E-7481AB1B2D93}" type="datetimeFigureOut">
              <a:rPr lang="ko-KR" altLang="en-US" smtClean="0"/>
              <a:pPr/>
              <a:t>2010-05-10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14F5-3465-4824-90C2-4FD2F79240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E508-B11A-45B8-896E-7481AB1B2D93}" type="datetimeFigureOut">
              <a:rPr lang="ko-KR" altLang="en-US" smtClean="0"/>
              <a:pPr/>
              <a:t>2010-05-10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14F5-3465-4824-90C2-4FD2F79240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E508-B11A-45B8-896E-7481AB1B2D93}" type="datetimeFigureOut">
              <a:rPr lang="ko-KR" altLang="en-US" smtClean="0"/>
              <a:pPr/>
              <a:t>2010-05-10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14F5-3465-4824-90C2-4FD2F79240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8501122" cy="1470025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latin typeface="HY나무B" pitchFamily="18" charset="-127"/>
                <a:ea typeface="HY나무B" pitchFamily="18" charset="-127"/>
              </a:rPr>
              <a:t>FUNCTIONAL  MATRIAL</a:t>
            </a:r>
            <a:endParaRPr lang="ko-KR" altLang="en-US" sz="6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786314" y="4857760"/>
            <a:ext cx="3914780" cy="57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나무B" pitchFamily="18" charset="-127"/>
                <a:ea typeface="HY나무B" pitchFamily="18" charset="-127"/>
                <a:cs typeface="+mj-cs"/>
              </a:rPr>
              <a:t>0912185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나무B" pitchFamily="18" charset="-127"/>
                <a:ea typeface="HY나무B" pitchFamily="18" charset="-127"/>
                <a:cs typeface="+mj-cs"/>
              </a:rPr>
              <a:t> </a:t>
            </a:r>
            <a:r>
              <a:rPr kumimoji="0" lang="ko-KR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나무B" pitchFamily="18" charset="-127"/>
                <a:ea typeface="HY나무B" pitchFamily="18" charset="-127"/>
                <a:cs typeface="+mj-cs"/>
              </a:rPr>
              <a:t>김현정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나무B" pitchFamily="18" charset="-127"/>
              <a:ea typeface="HY나무B" pitchFamily="18" charset="-127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3214686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atin typeface="HY나무B" pitchFamily="18" charset="-127"/>
                <a:ea typeface="HY나무B" pitchFamily="18" charset="-127"/>
              </a:rPr>
              <a:t>- GORETEX, VENTEX</a:t>
            </a:r>
            <a:endParaRPr lang="ko-KR" altLang="en-US" sz="36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김수헌\Desktop\sw_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1428760"/>
          </a:xfrm>
          <a:prstGeom prst="rect">
            <a:avLst/>
          </a:prstGeom>
          <a:noFill/>
        </p:spPr>
      </p:pic>
      <p:pic>
        <p:nvPicPr>
          <p:cNvPr id="5122" name="Picture 2" descr="C:\Users\김수헌\Desktop\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9144000" cy="4143380"/>
          </a:xfrm>
          <a:prstGeom prst="rect">
            <a:avLst/>
          </a:prstGeom>
          <a:noFill/>
        </p:spPr>
      </p:pic>
      <p:pic>
        <p:nvPicPr>
          <p:cNvPr id="5123" name="Picture 3" descr="C:\Users\김수헌\Desktop\s_0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72" y="-23"/>
            <a:ext cx="2857488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5"/>
            <a:ext cx="3929058" cy="145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4317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2682371"/>
            <a:ext cx="3929090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05137"/>
            <a:ext cx="3929058" cy="195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142984"/>
            <a:ext cx="3500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1142984"/>
            <a:ext cx="142872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4106384"/>
            <a:ext cx="3500462" cy="275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14612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392905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4997" y="1071546"/>
            <a:ext cx="339090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43182"/>
            <a:ext cx="39290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1071546"/>
            <a:ext cx="150016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29132"/>
            <a:ext cx="392905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84997" y="4214818"/>
            <a:ext cx="337661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87629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7"/>
            <a:ext cx="3857620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8934"/>
            <a:ext cx="38576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57760"/>
            <a:ext cx="385762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184" y="1000108"/>
            <a:ext cx="3429024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1000108"/>
            <a:ext cx="164304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1307" y="4429132"/>
            <a:ext cx="3448053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7248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9144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143512"/>
            <a:ext cx="1428760" cy="118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143512"/>
            <a:ext cx="1357322" cy="126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5143512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5143512"/>
            <a:ext cx="1214446" cy="123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5214950"/>
            <a:ext cx="13785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456" y="5072074"/>
            <a:ext cx="150026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6429396"/>
            <a:ext cx="1428728" cy="28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3042" y="6429396"/>
            <a:ext cx="1357322" cy="27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71802" y="6429396"/>
            <a:ext cx="157163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3438" y="6429396"/>
            <a:ext cx="1357322" cy="25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0760" y="6429396"/>
            <a:ext cx="1285884" cy="28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33965" y="6468585"/>
            <a:ext cx="1738629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7248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9144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857760"/>
            <a:ext cx="207170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929198"/>
            <a:ext cx="2000264" cy="126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5143512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357826"/>
            <a:ext cx="2000232" cy="9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6286520"/>
            <a:ext cx="1304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6286520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2" y="6286520"/>
            <a:ext cx="16097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0958" y="6286520"/>
            <a:ext cx="904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7248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636"/>
            <a:ext cx="1571636" cy="9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072074"/>
            <a:ext cx="15716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929198"/>
            <a:ext cx="171451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5000636"/>
            <a:ext cx="1643074" cy="104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929198"/>
            <a:ext cx="15716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6357958"/>
            <a:ext cx="2071670" cy="23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6357958"/>
            <a:ext cx="1500198" cy="25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6286520"/>
            <a:ext cx="785818" cy="29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6344895"/>
            <a:ext cx="1928826" cy="24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3834" y="6317648"/>
            <a:ext cx="1204941" cy="26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928670"/>
            <a:ext cx="91440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8</Words>
  <Application>Microsoft Office PowerPoint</Application>
  <PresentationFormat>화면 슬라이드 쇼(4:3)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FUNCTIONAL  MATRIAL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김수헌</dc:creator>
  <cp:lastModifiedBy>강지훈</cp:lastModifiedBy>
  <cp:revision>31</cp:revision>
  <dcterms:created xsi:type="dcterms:W3CDTF">2010-05-08T08:43:20Z</dcterms:created>
  <dcterms:modified xsi:type="dcterms:W3CDTF">2010-05-09T17:23:47Z</dcterms:modified>
</cp:coreProperties>
</file>